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284" r:id="rId4"/>
    <p:sldId id="282" r:id="rId5"/>
    <p:sldId id="286" r:id="rId6"/>
    <p:sldId id="283" r:id="rId7"/>
    <p:sldId id="28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2326" autoAdjust="0"/>
  </p:normalViewPr>
  <p:slideViewPr>
    <p:cSldViewPr snapToGrid="0">
      <p:cViewPr varScale="1">
        <p:scale>
          <a:sx n="79" d="100"/>
          <a:sy n="79" d="100"/>
        </p:scale>
        <p:origin x="169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22AB7-5935-434D-99E3-6D55F5AEB2A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E6903-679E-41D7-A9A0-D37C1E31F2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8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663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5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540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6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1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7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4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6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5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1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4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0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7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590D25"/>
                </a:solidFill>
                <a:latin typeface="+mn-lt"/>
              </a:rPr>
              <a:t>Hearing </a:t>
            </a:r>
            <a:r>
              <a:rPr lang="en-US" b="1" dirty="0">
                <a:solidFill>
                  <a:srgbClr val="590D25"/>
                </a:solidFill>
                <a:latin typeface="+mn-lt"/>
              </a:rPr>
              <a:t>Conservation Course Administrative </a:t>
            </a:r>
            <a:r>
              <a:rPr lang="en-US" b="1" dirty="0" smtClean="0">
                <a:solidFill>
                  <a:srgbClr val="590D25"/>
                </a:solidFill>
                <a:latin typeface="+mn-lt"/>
              </a:rPr>
              <a:t>Review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6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Hearing Conservation Course Administrative 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Review</a:t>
            </a:r>
            <a:r>
              <a:rPr lang="en-US" sz="3600" b="1" dirty="0" smtClean="0">
                <a:solidFill>
                  <a:srgbClr val="590D25"/>
                </a:solidFill>
              </a:rPr>
              <a:t/>
            </a:r>
            <a:br>
              <a:rPr lang="en-US" sz="3600" b="1" dirty="0" smtClean="0">
                <a:solidFill>
                  <a:srgbClr val="590D25"/>
                </a:solidFill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16990" y="979170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Discuss locations: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Head/Latrines/Bathroom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Evacuation route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Parking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Dining locations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Pass out Audiograms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Keep them secure and bring them in everyday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Ensure class roster is complete and correct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3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Hearing Conservation Course Administrative 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Review</a:t>
            </a:r>
            <a:r>
              <a:rPr lang="en-US" sz="3600" b="1" dirty="0" smtClean="0">
                <a:solidFill>
                  <a:srgbClr val="590D25"/>
                </a:solidFill>
              </a:rPr>
              <a:t/>
            </a:r>
            <a:br>
              <a:rPr lang="en-US" sz="3600" b="1" dirty="0" smtClean="0">
                <a:solidFill>
                  <a:srgbClr val="590D25"/>
                </a:solidFill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16990" y="979170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Students are required to attend, participate in all classes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Do not get on the internet via the training laptops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Do not use your phone during class time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Be on time for </a:t>
            </a:r>
            <a:r>
              <a:rPr lang="en-US" sz="2800" b="1" dirty="0" smtClean="0"/>
              <a:t>all classes</a:t>
            </a:r>
            <a:r>
              <a:rPr lang="en-US" sz="2800" b="1" dirty="0"/>
              <a:t>, return </a:t>
            </a:r>
            <a:r>
              <a:rPr lang="en-US" sz="2800" b="1" dirty="0" smtClean="0"/>
              <a:t>on time after breaks/lunch</a:t>
            </a: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Breaks are given between some classes and after practicums are completed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Booklet is yours to write in/take notes, ensure you have it everyday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Do not get ahead of the instructors during any of the practicums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If you are having issues during the practicums, immediately raise your hand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2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Hearing Conservation Course Administrative 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Review</a:t>
            </a:r>
            <a:r>
              <a:rPr lang="en-US" sz="3600" b="1" dirty="0" smtClean="0">
                <a:solidFill>
                  <a:srgbClr val="590D25"/>
                </a:solidFill>
              </a:rPr>
              <a:t/>
            </a:r>
            <a:br>
              <a:rPr lang="en-US" sz="3600" b="1" dirty="0" smtClean="0">
                <a:solidFill>
                  <a:srgbClr val="590D25"/>
                </a:solidFill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16990" y="975360"/>
            <a:ext cx="11582401" cy="4291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Failures will be immediately removed from further testing/training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Primary purpose of this course is to become an </a:t>
            </a:r>
            <a:r>
              <a:rPr lang="en-US" sz="2800" b="1" dirty="0"/>
              <a:t>Occupational Hearing Conservationist </a:t>
            </a:r>
            <a:r>
              <a:rPr lang="en-US" sz="2800" b="1" dirty="0" smtClean="0"/>
              <a:t>(Hearing Technician) with a DOEHRS-HC Certification</a:t>
            </a:r>
          </a:p>
          <a:p>
            <a:pPr algn="l"/>
            <a:endParaRPr lang="en-US" sz="2800" b="1" dirty="0" smtClean="0"/>
          </a:p>
          <a:p>
            <a:pPr algn="l"/>
            <a:endParaRPr lang="en-US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69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Hearing Conservation Course Administrative 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Review</a:t>
            </a:r>
            <a:r>
              <a:rPr lang="en-US" sz="3600" b="1" dirty="0" smtClean="0">
                <a:solidFill>
                  <a:srgbClr val="590D25"/>
                </a:solidFill>
              </a:rPr>
              <a:t/>
            </a:r>
            <a:br>
              <a:rPr lang="en-US" sz="3600" b="1" dirty="0" smtClean="0">
                <a:solidFill>
                  <a:srgbClr val="590D25"/>
                </a:solidFill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16990" y="963168"/>
            <a:ext cx="11582401" cy="5095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Course Criteria - DoD Certification good for 5 years 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USN requires annual reviews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Written service test passing is </a:t>
            </a:r>
            <a:r>
              <a:rPr lang="en-US" sz="2400" b="1" u="sng" dirty="0" smtClean="0"/>
              <a:t>&gt;</a:t>
            </a:r>
            <a:r>
              <a:rPr lang="en-US" sz="2400" b="1" dirty="0" smtClean="0"/>
              <a:t> 80% (Day 4 – last class)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Practical Exam – Pass/Fail (timed) no more than 3 critical mistakes (Day 5)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Counseling – Pass/Fail no more than 2 critical mistakes (Day 5)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30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CAOHC Exam [Optional – Subject to availability] Civilian Certification – 5 years 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Conducted after all students have completed the Service course (Day 5 – afternoon)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Written test (on line) passing is </a:t>
            </a:r>
            <a:r>
              <a:rPr lang="en-US" sz="2400" b="1" u="sng" dirty="0" smtClean="0"/>
              <a:t>&gt;</a:t>
            </a:r>
            <a:r>
              <a:rPr lang="en-US" sz="2400" b="1" dirty="0" smtClean="0"/>
              <a:t> 70%</a:t>
            </a:r>
            <a:r>
              <a:rPr lang="en-US" sz="2400" b="1" dirty="0"/>
              <a:t>	</a:t>
            </a:r>
            <a:endParaRPr lang="en-US" sz="2400" b="1" dirty="0" smtClean="0"/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Reduced cost funded by student</a:t>
            </a:r>
          </a:p>
          <a:p>
            <a:pPr algn="l"/>
            <a:endParaRPr lang="en-US" sz="2800" b="1" dirty="0" smtClean="0"/>
          </a:p>
          <a:p>
            <a:pPr algn="l"/>
            <a:endParaRPr lang="en-US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3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Hearing Conservation Course Administrative 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Review</a:t>
            </a:r>
            <a:r>
              <a:rPr lang="en-US" sz="3600" b="1" dirty="0" smtClean="0">
                <a:solidFill>
                  <a:srgbClr val="590D25"/>
                </a:solidFill>
              </a:rPr>
              <a:t/>
            </a:r>
            <a:br>
              <a:rPr lang="en-US" sz="3600" b="1" dirty="0" smtClean="0">
                <a:solidFill>
                  <a:srgbClr val="590D25"/>
                </a:solidFill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16990" y="987552"/>
            <a:ext cx="11582401" cy="4424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Instructors introduced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Student introduction: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Name/Unit/Test site you will be working at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Previous noise exposure (Occupational/Non-Occupational)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Hearing Protection Devices worn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Previous audio testing experience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Previous DOEHRS-HC experience</a:t>
            </a:r>
          </a:p>
          <a:p>
            <a:pPr algn="l"/>
            <a:endParaRPr lang="en-US" sz="2800" b="1" dirty="0" smtClean="0"/>
          </a:p>
          <a:p>
            <a:pPr algn="l"/>
            <a:endParaRPr lang="en-US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65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590D25"/>
                </a:solidFill>
                <a:latin typeface="+mn-lt"/>
              </a:rPr>
              <a:t>Hearing </a:t>
            </a:r>
            <a:r>
              <a:rPr lang="en-US" b="1" dirty="0">
                <a:solidFill>
                  <a:srgbClr val="590D25"/>
                </a:solidFill>
                <a:latin typeface="+mn-lt"/>
              </a:rPr>
              <a:t>Conservation Course Administrative </a:t>
            </a:r>
            <a:r>
              <a:rPr lang="en-US" b="1" dirty="0" smtClean="0">
                <a:solidFill>
                  <a:srgbClr val="590D25"/>
                </a:solidFill>
                <a:latin typeface="+mn-lt"/>
              </a:rPr>
              <a:t>Review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06240" y="1465616"/>
            <a:ext cx="3791712" cy="12170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lIns="91416" tIns="45708" rIns="91416" bIns="45708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 Questions ?</a:t>
            </a:r>
            <a:endParaRPr lang="en-US" sz="5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129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365</Words>
  <Application>Microsoft Office PowerPoint</Application>
  <PresentationFormat>Widescreen</PresentationFormat>
  <Paragraphs>59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Hearing Conservation Course Administrative Review</vt:lpstr>
      <vt:lpstr>Hearing Conservation Course Administrative Review </vt:lpstr>
      <vt:lpstr>Hearing Conservation Course Administrative Review </vt:lpstr>
      <vt:lpstr>Hearing Conservation Course Administrative Review </vt:lpstr>
      <vt:lpstr>Hearing Conservation Course Administrative Review </vt:lpstr>
      <vt:lpstr>Hearing Conservation Course Administrative Review </vt:lpstr>
      <vt:lpstr>Hearing Conservation Course Administrative Review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Hearing Conservation Overview</dc:title>
  <dc:creator>Mason, Theodore D. (CIV)</dc:creator>
  <cp:lastModifiedBy>Mason, Theodore D. (CIV)</cp:lastModifiedBy>
  <cp:revision>47</cp:revision>
  <dcterms:created xsi:type="dcterms:W3CDTF">2021-11-08T10:46:43Z</dcterms:created>
  <dcterms:modified xsi:type="dcterms:W3CDTF">2021-12-27T11:11:38Z</dcterms:modified>
</cp:coreProperties>
</file>